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664" r:id="rId2"/>
    <p:sldMasterId id="2147483667" r:id="rId3"/>
  </p:sldMasterIdLst>
  <p:notesMasterIdLst>
    <p:notesMasterId r:id="rId9"/>
  </p:notesMasterIdLst>
  <p:sldIdLst>
    <p:sldId id="355" r:id="rId4"/>
    <p:sldId id="351" r:id="rId5"/>
    <p:sldId id="350" r:id="rId6"/>
    <p:sldId id="352" r:id="rId7"/>
    <p:sldId id="353" r:id="rId8"/>
  </p:sldIdLst>
  <p:sldSz cx="9144000" cy="6858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7" autoAdjust="0"/>
    <p:restoredTop sz="94660"/>
  </p:normalViewPr>
  <p:slideViewPr>
    <p:cSldViewPr>
      <p:cViewPr>
        <p:scale>
          <a:sx n="100" d="100"/>
          <a:sy n="100" d="100"/>
        </p:scale>
        <p:origin x="-189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2863" y="0"/>
            <a:ext cx="29479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22166-DDFE-44FD-8F3D-A8093DE15744}" type="datetimeFigureOut">
              <a:rPr lang="ko-KR" altLang="en-US" smtClean="0"/>
              <a:pPr/>
              <a:t>2018-06-11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19638"/>
            <a:ext cx="5441950" cy="4470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00"/>
            <a:ext cx="294798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2863" y="9436100"/>
            <a:ext cx="294798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8C4C2-2B25-477D-92D2-CEEB5D2B3C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974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971600" y="254299"/>
            <a:ext cx="1224136" cy="222373"/>
          </a:xfrm>
          <a:noFill/>
        </p:spPr>
        <p:txBody>
          <a:bodyPr>
            <a:norm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2"/>
          </p:nvPr>
        </p:nvSpPr>
        <p:spPr>
          <a:xfrm>
            <a:off x="2915816" y="260648"/>
            <a:ext cx="1728192" cy="238414"/>
          </a:xfrm>
          <a:noFill/>
        </p:spPr>
        <p:txBody>
          <a:bodyPr>
            <a:normAutofit/>
          </a:bodyPr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5386948" y="268268"/>
            <a:ext cx="2736304" cy="216024"/>
          </a:xfrm>
          <a:noFill/>
        </p:spPr>
        <p:txBody>
          <a:bodyPr>
            <a:normAutofit/>
          </a:bodyPr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4"/>
          </p:nvPr>
        </p:nvSpPr>
        <p:spPr>
          <a:xfrm>
            <a:off x="980199" y="507303"/>
            <a:ext cx="8072817" cy="219150"/>
          </a:xfrm>
        </p:spPr>
        <p:txBody>
          <a:bodyPr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979415" y="749299"/>
            <a:ext cx="8064896" cy="239755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117031" y="6175743"/>
            <a:ext cx="5652940" cy="564713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/>
          </p:nvPr>
        </p:nvSpPr>
        <p:spPr>
          <a:xfrm>
            <a:off x="5796136" y="1268760"/>
            <a:ext cx="3250598" cy="5456306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70845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6435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 userDrawn="1"/>
        </p:nvSpPr>
        <p:spPr bwMode="auto">
          <a:xfrm>
            <a:off x="4382966" y="6591300"/>
            <a:ext cx="378069" cy="230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8" dist="17961" dir="13500000">
              <a:schemeClr val="hlink">
                <a:gamma/>
                <a:shade val="60000"/>
                <a:invGamma/>
              </a:schemeClr>
            </a:prstShdw>
          </a:effectLst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C1A5873F-031D-4851-ABFA-E61141A5FF11}" type="slidenum">
              <a:rPr kumimoji="1" lang="ko-KR" altLang="en-US" sz="9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kumimoji="1" lang="en-US" altLang="ko-KR" sz="900">
                <a:solidFill>
                  <a:srgbClr val="000000"/>
                </a:solidFill>
                <a:latin typeface="산돌고딕 M" pitchFamily="18" charset="-127"/>
                <a:ea typeface="산돌고딕 M" pitchFamily="18" charset="-127"/>
              </a:rPr>
              <a:t>/10</a:t>
            </a:r>
            <a:endParaRPr kumimoji="1" lang="en-US" altLang="ko-KR" sz="900" dirty="0">
              <a:solidFill>
                <a:srgbClr val="000000"/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795" t="23805" r="20103" b="64737"/>
          <a:stretch>
            <a:fillRect/>
          </a:stretch>
        </p:blipFill>
        <p:spPr bwMode="auto">
          <a:xfrm>
            <a:off x="6649916" y="203200"/>
            <a:ext cx="249408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4458" y="326950"/>
            <a:ext cx="7930021" cy="3877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>
            <a:lvl1pPr algn="l" defTabSz="762000" rtl="0" eaLnBrk="0" fontAlgn="base" latinLnBrk="0" hangingPunct="0">
              <a:lnSpc>
                <a:spcPct val="90000"/>
              </a:lnSpc>
              <a:spcBef>
                <a:spcPct val="70000"/>
              </a:spcBef>
              <a:spcAft>
                <a:spcPts val="300"/>
              </a:spcAft>
              <a:tabLst>
                <a:tab pos="5648325" algn="l"/>
              </a:tabLst>
              <a:defRPr kumimoji="1" lang="ko-KR" altLang="en-US" sz="2800" kern="1200">
                <a:solidFill>
                  <a:schemeClr val="tx1"/>
                </a:solidFill>
                <a:latin typeface="Rix정고딕 B" pitchFamily="18" charset="-127"/>
                <a:ea typeface="Rix정고딕 B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99833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/>
          <p:cNvSpPr>
            <a:spLocks noGrp="1"/>
          </p:cNvSpPr>
          <p:nvPr>
            <p:ph type="body" idx="1"/>
          </p:nvPr>
        </p:nvSpPr>
        <p:spPr>
          <a:xfrm>
            <a:off x="107504" y="404664"/>
            <a:ext cx="8928992" cy="63367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xmlns="" val="735262505"/>
              </p:ext>
            </p:extLst>
          </p:nvPr>
        </p:nvGraphicFramePr>
        <p:xfrm>
          <a:off x="107950" y="260648"/>
          <a:ext cx="8954173" cy="648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50"/>
                <a:gridCol w="1224136"/>
                <a:gridCol w="720080"/>
                <a:gridCol w="1753819"/>
                <a:gridCol w="720080"/>
                <a:gridCol w="406421"/>
                <a:gridCol w="2329883"/>
                <a:gridCol w="432048"/>
                <a:gridCol w="504056"/>
              </a:tblGrid>
              <a:tr h="2385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850" b="0" dirty="0" smtClean="0">
                          <a:solidFill>
                            <a:schemeClr val="tx1"/>
                          </a:solidFill>
                        </a:rPr>
                        <a:t>시스템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850" b="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메뉴명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850" b="1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/>
                          </a:solidFill>
                        </a:rPr>
                        <a:t>P/No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61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850" b="0" dirty="0" smtClean="0">
                          <a:solidFill>
                            <a:schemeClr val="tx1"/>
                          </a:solidFill>
                        </a:rPr>
                        <a:t>화면위치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50" b="1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2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850" b="0" dirty="0" smtClean="0">
                          <a:solidFill>
                            <a:schemeClr val="tx1"/>
                          </a:solidFill>
                        </a:rPr>
                        <a:t>화면설명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dist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50" b="1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639">
                <a:tc rowSpan="2" gridSpan="6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기  능</a:t>
                      </a:r>
                      <a:endParaRPr lang="ko-KR" altLang="en-US" sz="1000" dirty="0"/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80520"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024"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solidFill>
                            <a:schemeClr val="tx1"/>
                          </a:solidFill>
                        </a:rPr>
                        <a:t>참 고 사 항</a:t>
                      </a:r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6064">
                <a:tc gridSpan="6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solidFill>
                          <a:schemeClr val="tx1"/>
                        </a:solidFill>
                      </a:endParaRPr>
                    </a:p>
                  </a:txBody>
                  <a:tcPr marL="72012" marR="7201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슬라이드 번호 개체 틀 6"/>
          <p:cNvSpPr txBox="1">
            <a:spLocks/>
          </p:cNvSpPr>
          <p:nvPr userDrawn="1"/>
        </p:nvSpPr>
        <p:spPr>
          <a:xfrm>
            <a:off x="8483877" y="213758"/>
            <a:ext cx="576064" cy="288032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19F49FD-A205-42AB-BCB0-E0DD77EE10D6}" type="slidenum">
              <a:rPr lang="ko-KR" altLang="en-US" sz="1000" smtClean="0"/>
              <a:pPr algn="ctr"/>
              <a:t>‹#›</a:t>
            </a:fld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xmlns="" val="344705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buFont typeface="Arial" pitchFamily="34" charset="0"/>
        <a:buNone/>
        <a:defRPr sz="3200" kern="1200">
          <a:noFill/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B21D6-67A2-4B26-87E5-8731030FFF4D}" type="datetimeFigureOut">
              <a:rPr lang="ko-KR" altLang="en-US" smtClean="0"/>
              <a:pPr/>
              <a:t>2018-06-11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8D7F-7CFB-4110-BD29-45A8D3CE58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8278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795" t="23805" r="20103" b="64737"/>
          <a:stretch>
            <a:fillRect/>
          </a:stretch>
        </p:blipFill>
        <p:spPr bwMode="auto">
          <a:xfrm>
            <a:off x="6649916" y="203200"/>
            <a:ext cx="249408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4143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0" y="2130425"/>
            <a:ext cx="9144000" cy="1470025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반송이행계획서  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매뉴얼 </a:t>
            </a: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smtClean="0">
                <a:latin typeface="HY헤드라인M" pitchFamily="18" charset="-127"/>
                <a:ea typeface="HY헤드라인M" pitchFamily="18" charset="-127"/>
              </a:rPr>
              <a:t>민원인용</a:t>
            </a:r>
            <a:r>
              <a:rPr lang="en-US" altLang="ko-KR" sz="360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9325" y="5589240"/>
            <a:ext cx="3114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229200"/>
            <a:ext cx="3629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62109" t="10417" r="12109" b="76389"/>
          <a:stretch>
            <a:fillRect/>
          </a:stretch>
        </p:blipFill>
        <p:spPr bwMode="auto">
          <a:xfrm>
            <a:off x="166657" y="1341083"/>
            <a:ext cx="5572164" cy="80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텍스트 개체 틀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인터넷민원시스템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반송이행계획서 조회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990650" y="516828"/>
            <a:ext cx="8064896" cy="180000"/>
          </a:xfrm>
        </p:spPr>
        <p:txBody>
          <a:bodyPr/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990650" y="760011"/>
            <a:ext cx="8028000" cy="237381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 조회 화면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6"/>
          </p:nvPr>
        </p:nvSpPr>
        <p:spPr>
          <a:xfrm>
            <a:off x="125514" y="6174829"/>
            <a:ext cx="5652000" cy="540000"/>
          </a:xfrm>
        </p:spPr>
        <p:txBody>
          <a:bodyPr/>
          <a:lstStyle/>
          <a:p>
            <a:r>
              <a:rPr lang="ko-KR" altLang="en-US" dirty="0" smtClean="0"/>
              <a:t>로그인한 사용자와 관련된 부적합 결과 정보만 조회된다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5805661" y="1278285"/>
            <a:ext cx="3250598" cy="5456306"/>
          </a:xfrm>
        </p:spPr>
        <p:txBody>
          <a:bodyPr/>
          <a:lstStyle/>
          <a:p>
            <a:pPr marL="228600" indent="-228600"/>
            <a:r>
              <a:rPr lang="en-US" altLang="ko-KR" dirty="0" smtClean="0"/>
              <a:t>1.</a:t>
            </a:r>
            <a:r>
              <a:rPr lang="ko-KR" altLang="en-US" dirty="0" smtClean="0"/>
              <a:t> 상단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반송이행계획서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메뉴를 클릭하면 </a:t>
            </a:r>
            <a:endParaRPr lang="en-US" altLang="ko-KR" dirty="0" smtClean="0"/>
          </a:p>
          <a:p>
            <a:pPr marL="228600" indent="-228600"/>
            <a:r>
              <a:rPr lang="en-US" altLang="ko-KR" dirty="0" smtClean="0"/>
              <a:t>    [</a:t>
            </a:r>
            <a:r>
              <a:rPr lang="ko-KR" altLang="en-US" dirty="0" smtClean="0"/>
              <a:t>반송이행계획서</a:t>
            </a:r>
            <a:r>
              <a:rPr lang="en-US" altLang="ko-KR" dirty="0" smtClean="0"/>
              <a:t>]</a:t>
            </a:r>
            <a:r>
              <a:rPr lang="ko-KR" altLang="en-US" dirty="0" smtClean="0"/>
              <a:t> 조회화면이 오픈 됩니다</a:t>
            </a:r>
            <a:r>
              <a:rPr lang="en-US" altLang="ko-KR" dirty="0" smtClean="0"/>
              <a:t>.</a:t>
            </a:r>
          </a:p>
          <a:p>
            <a:pPr marL="228600" indent="-228600"/>
            <a:r>
              <a:rPr lang="en-US" altLang="ko-KR" dirty="0" smtClean="0"/>
              <a:t>2.</a:t>
            </a:r>
            <a:r>
              <a:rPr lang="ko-KR" altLang="en-US" dirty="0" smtClean="0"/>
              <a:t> 조회된 정보는 검역신청 부적합 결과가 조회되며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 정보 중에 처리방법이 조치중인 정보에 대해 반송이행계획서를 작성</a:t>
            </a:r>
            <a:r>
              <a:rPr lang="en-US" altLang="ko-KR" dirty="0" smtClean="0"/>
              <a:t>,</a:t>
            </a:r>
            <a:r>
              <a:rPr lang="ko-KR" altLang="en-US" dirty="0" smtClean="0"/>
              <a:t> 수정</a:t>
            </a:r>
            <a:r>
              <a:rPr lang="en-US" altLang="ko-KR" dirty="0" smtClean="0"/>
              <a:t>,</a:t>
            </a:r>
            <a:r>
              <a:rPr lang="ko-KR" altLang="en-US" dirty="0" smtClean="0"/>
              <a:t> 신청이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571472" y="1785926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1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00306"/>
            <a:ext cx="5500726" cy="2664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타원 14"/>
          <p:cNvSpPr/>
          <p:nvPr/>
        </p:nvSpPr>
        <p:spPr>
          <a:xfrm>
            <a:off x="4500562" y="3429000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2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85786" y="1938327"/>
            <a:ext cx="92869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714876" y="3571876"/>
            <a:ext cx="928694" cy="1428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54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인터넷민원시스템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반송이행계획서 작성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990650" y="516828"/>
            <a:ext cx="8064896" cy="180000"/>
          </a:xfrm>
        </p:spPr>
        <p:txBody>
          <a:bodyPr/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990650" y="760011"/>
            <a:ext cx="8028000" cy="237381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 작성 화면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6"/>
          </p:nvPr>
        </p:nvSpPr>
        <p:spPr>
          <a:xfrm>
            <a:off x="125514" y="6174829"/>
            <a:ext cx="5652000" cy="540000"/>
          </a:xfrm>
        </p:spPr>
        <p:txBody>
          <a:bodyPr/>
          <a:lstStyle/>
          <a:p>
            <a:r>
              <a:rPr lang="ko-KR" altLang="en-US" dirty="0" smtClean="0"/>
              <a:t>반송 면장 사본은 필수 항목이며 </a:t>
            </a:r>
            <a:r>
              <a:rPr lang="en-US" altLang="ko-KR" dirty="0" err="1" smtClean="0"/>
              <a:t>pdf</a:t>
            </a:r>
            <a:r>
              <a:rPr lang="ko-KR" altLang="en-US" dirty="0" smtClean="0"/>
              <a:t> 혹은 이미지 파일만 업로드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5805661" y="1278285"/>
            <a:ext cx="3250598" cy="5456306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ko-KR" altLang="en-US" dirty="0" smtClean="0"/>
              <a:t>조회된 부적합결과 중에서 화면에서 보이는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작성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을 클릭하면 반송이행계획서를 작성하기 위한 화면으로 이동한다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각 입력항목 중 필수 입력사항은 하늘색으로 표시된다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값이 입력될 때 형식에 맞지 않으면 붉은 색으로 표시된다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내용이 형식에 맞게 전부 입력되기 전에는 저장</a:t>
            </a:r>
            <a:r>
              <a:rPr lang="en-US" altLang="ko-KR" dirty="0" smtClean="0"/>
              <a:t>,</a:t>
            </a:r>
            <a:r>
              <a:rPr lang="ko-KR" altLang="en-US" dirty="0" smtClean="0"/>
              <a:t> 신청 버튼은 활성화되지 않는다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저장버튼을 클릭하면 입력한 내용이 저장된다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저장 후에는 작성자가 입력한 정보를 수정 가능하다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신청버튼을 클릭하면 입력한 내용이 저장되고 </a:t>
            </a:r>
            <a:r>
              <a:rPr lang="en-US" altLang="ko-KR" dirty="0" smtClean="0"/>
              <a:t>KAQIS</a:t>
            </a:r>
            <a:r>
              <a:rPr lang="ko-KR" altLang="en-US" dirty="0" smtClean="0"/>
              <a:t>시스템에서 검역관이 조회할 수 있게 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신청 후에는 내용 수정을 할 수 없다</a:t>
            </a:r>
            <a:r>
              <a:rPr lang="en-US" altLang="ko-KR" dirty="0" smtClean="0"/>
              <a:t>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 t="83111" b="6165"/>
          <a:stretch>
            <a:fillRect/>
          </a:stretch>
        </p:blipFill>
        <p:spPr bwMode="auto">
          <a:xfrm>
            <a:off x="214282" y="1214422"/>
            <a:ext cx="550072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직사각형 21"/>
          <p:cNvSpPr/>
          <p:nvPr/>
        </p:nvSpPr>
        <p:spPr>
          <a:xfrm>
            <a:off x="5229230" y="1152509"/>
            <a:ext cx="42862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5000628" y="100010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1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840" y="3900216"/>
            <a:ext cx="5461067" cy="17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32" y="1785926"/>
            <a:ext cx="556003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타원 25"/>
          <p:cNvSpPr/>
          <p:nvPr/>
        </p:nvSpPr>
        <p:spPr>
          <a:xfrm>
            <a:off x="2786050" y="207167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2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4572000" y="207167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3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2071670" y="3214686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4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285984" y="3357562"/>
            <a:ext cx="857256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2285984" y="5438789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733662" y="5438789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2071670" y="528638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5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3071802" y="528638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6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4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19" y="3857628"/>
            <a:ext cx="5543589" cy="178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44" y="1776401"/>
            <a:ext cx="553644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214422"/>
            <a:ext cx="5572164" cy="196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텍스트 개체 틀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인터넷민원시스템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반송이행계획서 수정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990650" y="516828"/>
            <a:ext cx="8064896" cy="180000"/>
          </a:xfrm>
        </p:spPr>
        <p:txBody>
          <a:bodyPr/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990650" y="760011"/>
            <a:ext cx="8028000" cy="237381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 수정 화면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6"/>
          </p:nvPr>
        </p:nvSpPr>
        <p:spPr>
          <a:xfrm>
            <a:off x="125514" y="6174829"/>
            <a:ext cx="5652000" cy="540000"/>
          </a:xfrm>
        </p:spPr>
        <p:txBody>
          <a:bodyPr/>
          <a:lstStyle/>
          <a:p>
            <a:r>
              <a:rPr lang="ko-KR" altLang="en-US" dirty="0" smtClean="0"/>
              <a:t>반송 면장 사본 파일을 클릭하면 바로 다운로드 가능하며 삭제버튼으로 삭제하고 다시 다른 파일을 업로드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5805661" y="1278285"/>
            <a:ext cx="3250598" cy="5456306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ko-KR" altLang="en-US" dirty="0" smtClean="0"/>
              <a:t>조회된 부적합결과 중에서 화면에서 보이는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수정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을 클릭하면 반송이행계획서를 수정하기 위한 화면으로 이동한다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저장된 정보를 수정</a:t>
            </a:r>
            <a:r>
              <a:rPr lang="en-US" altLang="ko-KR" dirty="0" smtClean="0"/>
              <a:t>,</a:t>
            </a:r>
            <a:r>
              <a:rPr lang="ko-KR" altLang="en-US" dirty="0" smtClean="0"/>
              <a:t> 신청</a:t>
            </a:r>
            <a:r>
              <a:rPr lang="en-US" altLang="ko-KR" dirty="0" smtClean="0"/>
              <a:t>,</a:t>
            </a:r>
            <a:r>
              <a:rPr lang="ko-KR" altLang="en-US" dirty="0" smtClean="0"/>
              <a:t> 삭제 가능하다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수정 버튼은 </a:t>
            </a:r>
            <a:r>
              <a:rPr lang="ko-KR" altLang="en-US" dirty="0" err="1" smtClean="0"/>
              <a:t>입력되</a:t>
            </a:r>
            <a:r>
              <a:rPr lang="ko-KR" altLang="en-US" dirty="0" smtClean="0"/>
              <a:t> 있는 정보를 변경하지 않으면 비활성화 되어있다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입력된 내용 중 변경사항이 있으면 수정버튼이 활성화된다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신청버튼을 클릭하면 입력한 내용이 저장되고 </a:t>
            </a:r>
            <a:r>
              <a:rPr lang="en-US" altLang="ko-KR" dirty="0" smtClean="0"/>
              <a:t>KAQIS</a:t>
            </a:r>
            <a:r>
              <a:rPr lang="ko-KR" altLang="en-US" dirty="0" smtClean="0"/>
              <a:t>시스템에서 검역관이 조회할 수 있게 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신청 후에는 내용 수정을 할 수 없다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삭제버튼을 클릭하면 저장된 정보를 삭제 가능하다</a:t>
            </a:r>
            <a:r>
              <a:rPr lang="en-US" altLang="ko-KR" dirty="0" smtClean="0"/>
              <a:t>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9230" y="1162034"/>
            <a:ext cx="414340" cy="276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5000628" y="1000108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1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857356" y="3214686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2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071670" y="3357562"/>
            <a:ext cx="128588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2071670" y="5438789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500298" y="5438789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785918" y="5429264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3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2571736" y="5232290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4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928926" y="5438789"/>
            <a:ext cx="428628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3343266" y="5429264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5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4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19" y="3009897"/>
            <a:ext cx="5572164" cy="176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895" y="2200267"/>
            <a:ext cx="5572163" cy="17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텍스트 개체 틀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인터넷민원시스템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반송이행계획서 신청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990650" y="516828"/>
            <a:ext cx="8064896" cy="180000"/>
          </a:xfrm>
        </p:spPr>
        <p:txBody>
          <a:bodyPr/>
          <a:lstStyle/>
          <a:p>
            <a:r>
              <a:rPr lang="ko-KR" altLang="en-US" dirty="0" smtClean="0"/>
              <a:t>반송이행계획서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990650" y="760011"/>
            <a:ext cx="8028000" cy="237381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반송이행계획서 신청 화면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6"/>
          </p:nvPr>
        </p:nvSpPr>
        <p:spPr>
          <a:xfrm>
            <a:off x="125514" y="6174829"/>
            <a:ext cx="5652000" cy="540000"/>
          </a:xfrm>
        </p:spPr>
        <p:txBody>
          <a:bodyPr/>
          <a:lstStyle/>
          <a:p>
            <a:r>
              <a:rPr lang="ko-KR" altLang="en-US" dirty="0" smtClean="0"/>
              <a:t>반송 면장 사본 파일을 클릭하면 바로 다운로드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5805661" y="1278285"/>
            <a:ext cx="3250598" cy="5456306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ko-KR" altLang="en-US" dirty="0" smtClean="0"/>
              <a:t>조회된 부적합결과 중에서 화면에서 보이는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신청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을 클릭하면 반송이행계획서 화면으로 이동한다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dirty="0" smtClean="0"/>
              <a:t>신청취소 버튼을 클릭하면 </a:t>
            </a:r>
            <a:r>
              <a:rPr lang="ko-KR" altLang="en-US" dirty="0" err="1" smtClean="0"/>
              <a:t>신청전</a:t>
            </a:r>
            <a:r>
              <a:rPr lang="ko-KR" altLang="en-US" dirty="0" smtClean="0"/>
              <a:t> 상태인 저장상태로 변경되어 입력했던 정보 수정이 가능하게 된다</a:t>
            </a:r>
            <a:r>
              <a:rPr lang="en-US" altLang="ko-KR" dirty="0" smtClean="0"/>
              <a:t>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9230" y="2152641"/>
            <a:ext cx="414340" cy="276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5000628" y="1990715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1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2195496" y="4410082"/>
            <a:ext cx="25202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Ebrima" pitchFamily="2" charset="0"/>
              </a:rPr>
              <a:t>2</a:t>
            </a:r>
            <a:endParaRPr lang="ko-KR" altLang="en-US" sz="1200" b="1" dirty="0">
              <a:solidFill>
                <a:srgbClr val="FF0000"/>
              </a:solidFill>
              <a:latin typeface="바탕" pitchFamily="18" charset="-127"/>
              <a:ea typeface="바탕" pitchFamily="18" charset="-127"/>
              <a:cs typeface="Ebrima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438385" y="4543433"/>
            <a:ext cx="590554" cy="233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54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테마">
  <a:themeElements>
    <a:clrScheme name="6_Office 테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테마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테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4571</TotalTime>
  <Words>317</Words>
  <Application>Microsoft Office PowerPoint</Application>
  <PresentationFormat>화면 슬라이드 쇼(4:3)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Office 테마</vt:lpstr>
      <vt:lpstr>디자인 사용자 지정</vt:lpstr>
      <vt:lpstr>6_Office 테마</vt:lpstr>
      <vt:lpstr>슬라이드 0</vt:lpstr>
      <vt:lpstr>슬라이드 1</vt:lpstr>
      <vt:lpstr>슬라이드 2</vt:lpstr>
      <vt:lpstr>슬라이드 3</vt:lpstr>
      <vt:lpstr>슬라이드 4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kdy</cp:lastModifiedBy>
  <cp:revision>237</cp:revision>
  <cp:lastPrinted>2012-12-20T10:57:02Z</cp:lastPrinted>
  <dcterms:created xsi:type="dcterms:W3CDTF">2012-11-21T11:33:46Z</dcterms:created>
  <dcterms:modified xsi:type="dcterms:W3CDTF">2018-06-11T08:50:27Z</dcterms:modified>
</cp:coreProperties>
</file>